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5" r:id="rId4"/>
    <p:sldId id="264" r:id="rId5"/>
    <p:sldId id="260" r:id="rId6"/>
    <p:sldId id="262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10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BF42-8268-484D-8ADB-E0EFF7C681D5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FE2-EB91-4F32-A2D7-912161489E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Flynn@tbr.ed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nita.Jansen@tbr.edu" TargetMode="External"/><Relationship Id="rId4" Type="http://schemas.openxmlformats.org/officeDocument/2006/relationships/hyperlink" Target="mailto:Mark.Hodges@tbr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6654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Council of Buyers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Year to Date Purchase and Spend Report by Organization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Steps: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Reporting-&gt;Purchasing and Spending Reports-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&gt;Spend Summary Reports-&gt;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Spend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-&gt;Document Type is PO-&gt;Date </a:t>
            </a:r>
            <a:r>
              <a:rPr lang="en-US" dirty="0">
                <a:latin typeface="Arial" pitchFamily="34" charset="0"/>
                <a:cs typeface="Arial" pitchFamily="34" charset="0"/>
              </a:rPr>
              <a:t>Range-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&gt;Apply-&gt;Export-&gt;Submit Request-&gt;Close-&gt;Reports-&gt;Report Exports and Extracts-&gt;Download Report Export &amp; Extract Files-&gt;Click to Download-&gt;OK-&gt;Click to Open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2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Note, the steps for the Purchase and Spend Report by Organization are the same as the steps for the Purchase and Spend Report by Supplier, with the exception of slide #5.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2971800" y="33528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Reporting-&gt;Report Exports and Extracts-&gt;Download Report Export &amp; Extract 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9101345" flipH="1">
            <a:off x="376357" y="267838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553923" flipH="1">
            <a:off x="830857" y="4205736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4485826" flipH="1">
            <a:off x="3419482" y="356862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to Download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1812420" flipH="1">
            <a:off x="4369592" y="4001288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15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1"/>
            <a:ext cx="9144000" cy="60197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467901" flipH="1">
            <a:off x="3362196" y="2721848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Open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48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Sheet 1 of this Purchase and Spend Report by Organization.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Sheet 2 of this Purchase and Spend Report by Organization.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and name your file according to your institution and report type.  As an example, this report would be named: TBR Systems Office Purchase and Spend Report by Organization.  Email this file to: </a:t>
            </a:r>
            <a:r>
              <a:rPr lang="en-US" dirty="0" smtClean="0">
                <a:hlinkClick r:id="rId3"/>
              </a:rPr>
              <a:t>Angela.Flynn@tbr.edu</a:t>
            </a:r>
            <a:r>
              <a:rPr lang="en-US" dirty="0" smtClean="0"/>
              <a:t>; </a:t>
            </a:r>
            <a:r>
              <a:rPr lang="en-US" dirty="0" smtClean="0">
                <a:hlinkClick r:id="rId4"/>
              </a:rPr>
              <a:t>Mark.Hodges@tbr.edu</a:t>
            </a:r>
            <a:r>
              <a:rPr lang="en-US" dirty="0" smtClean="0"/>
              <a:t>; </a:t>
            </a:r>
            <a:r>
              <a:rPr lang="en-US" dirty="0" smtClean="0">
                <a:hlinkClick r:id="rId5"/>
              </a:rPr>
              <a:t>Anita.Jansen@tbr.edu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Reporting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9333138" flipH="1">
            <a:off x="310306" y="2815609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28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Purchasing and Spending Reports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3248595" flipH="1">
            <a:off x="635710" y="4010344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5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5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Spend Summary Reports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flipH="1">
            <a:off x="2133600" y="35052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flipH="1">
            <a:off x="1295400" y="22098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“Spend By” select “Organization”.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flipH="1">
            <a:off x="1371600" y="22098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5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1524000" y="35814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1524000" y="41148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you are able to run this report on 06/30/2015, select “Year to Date”.  If you are unable to run this report on 06/30/2015, use the custom date range.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1219200" y="28194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Apply then Export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1616106" flipH="1">
            <a:off x="7948886" y="3066086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95026" flipH="1">
            <a:off x="2921664" y="3542278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000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Submit Request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5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3352800" y="27432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Close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260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Angela Gregory Flynn</cp:lastModifiedBy>
  <cp:revision>13</cp:revision>
  <dcterms:created xsi:type="dcterms:W3CDTF">2015-06-18T12:10:16Z</dcterms:created>
  <dcterms:modified xsi:type="dcterms:W3CDTF">2015-06-23T21:16:00Z</dcterms:modified>
</cp:coreProperties>
</file>